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9658055-DCEC-4F6A-8D33-6FE1981AE5F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D1E6CB1-54EA-4CF1-ACE2-9ED26FF8CD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_mkqUffnzj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mxN0HSWzx3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3X2HN8hsdf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bXhQNRsH3u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_C0GzFJGxn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yk2OshOqsb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klkjVmRns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Nc9xq-TVy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bailes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ballet </a:t>
            </a:r>
            <a:r>
              <a:rPr lang="en-US" dirty="0" err="1" smtClean="0"/>
              <a:t>folklórico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Flamenco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57600" cy="2624329"/>
          </a:xfrm>
        </p:spPr>
        <p:txBody>
          <a:bodyPr/>
          <a:lstStyle/>
          <a:p>
            <a:r>
              <a:rPr lang="en-US" dirty="0" smtClean="0"/>
              <a:t>de la </a:t>
            </a:r>
            <a:r>
              <a:rPr lang="en-US" dirty="0" err="1" smtClean="0"/>
              <a:t>calle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profesional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76445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246487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4" y="990600"/>
            <a:ext cx="5942013" cy="373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39528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24091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2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merengue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000083" cy="265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2" y="1777640"/>
            <a:ext cx="3900487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</TotalTime>
  <Words>14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Los bailes</vt:lpstr>
      <vt:lpstr>el ballet folklórico</vt:lpstr>
      <vt:lpstr>Flamenco</vt:lpstr>
      <vt:lpstr>tango</vt:lpstr>
      <vt:lpstr>swing</vt:lpstr>
      <vt:lpstr>salsa</vt:lpstr>
      <vt:lpstr>merengue</vt:lpstr>
    </vt:vector>
  </TitlesOfParts>
  <Company>Hudson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bailes</dc:title>
  <dc:creator>Pero, Martha</dc:creator>
  <cp:lastModifiedBy>Pero, Martha</cp:lastModifiedBy>
  <cp:revision>3</cp:revision>
  <dcterms:created xsi:type="dcterms:W3CDTF">2013-10-16T16:44:34Z</dcterms:created>
  <dcterms:modified xsi:type="dcterms:W3CDTF">2013-10-17T16:29:40Z</dcterms:modified>
</cp:coreProperties>
</file>