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4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3481-10E9-4006-B2F3-01256F6B1A98}" type="datetimeFigureOut">
              <a:rPr lang="es-CO" smtClean="0"/>
              <a:t>10/7/15</a:t>
            </a:fld>
            <a:endParaRPr lang="es-CO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3D48CE9-A00C-45BC-BBC8-08657007BE60}" type="slidenum">
              <a:rPr lang="es-CO" smtClean="0"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3481-10E9-4006-B2F3-01256F6B1A98}" type="datetimeFigureOut">
              <a:rPr lang="es-CO" smtClean="0"/>
              <a:t>10/7/15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8CE9-A00C-45BC-BBC8-08657007BE60}" type="slidenum">
              <a:rPr lang="es-CO" smtClean="0"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3481-10E9-4006-B2F3-01256F6B1A98}" type="datetimeFigureOut">
              <a:rPr lang="es-CO" smtClean="0"/>
              <a:t>10/7/15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8CE9-A00C-45BC-BBC8-08657007BE60}" type="slidenum">
              <a:rPr lang="es-CO" smtClean="0"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3481-10E9-4006-B2F3-01256F6B1A98}" type="datetimeFigureOut">
              <a:rPr lang="es-CO" smtClean="0"/>
              <a:t>10/7/15</a:t>
            </a:fld>
            <a:endParaRPr lang="es-C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3D48CE9-A00C-45BC-BBC8-08657007BE60}" type="slidenum">
              <a:rPr lang="es-CO" smtClean="0"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3481-10E9-4006-B2F3-01256F6B1A98}" type="datetimeFigureOut">
              <a:rPr lang="es-CO" smtClean="0"/>
              <a:t>10/7/15</a:t>
            </a:fld>
            <a:endParaRPr lang="es-CO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8CE9-A00C-45BC-BBC8-08657007BE60}" type="slidenum">
              <a:rPr lang="es-CO" smtClean="0"/>
              <a:t>‹#›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3481-10E9-4006-B2F3-01256F6B1A98}" type="datetimeFigureOut">
              <a:rPr lang="es-CO" smtClean="0"/>
              <a:t>10/7/15</a:t>
            </a:fld>
            <a:endParaRPr lang="es-C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8CE9-A00C-45BC-BBC8-08657007BE60}" type="slidenum">
              <a:rPr lang="es-CO" smtClean="0"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3481-10E9-4006-B2F3-01256F6B1A98}" type="datetimeFigureOut">
              <a:rPr lang="es-CO" smtClean="0"/>
              <a:t>10/7/15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3D48CE9-A00C-45BC-BBC8-08657007BE60}" type="slidenum">
              <a:rPr lang="es-CO" smtClean="0"/>
              <a:t>‹#›</a:t>
            </a:fld>
            <a:endParaRPr lang="es-CO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3481-10E9-4006-B2F3-01256F6B1A98}" type="datetimeFigureOut">
              <a:rPr lang="es-CO" smtClean="0"/>
              <a:t>10/7/15</a:t>
            </a:fld>
            <a:endParaRPr lang="es-CO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8CE9-A00C-45BC-BBC8-08657007BE60}" type="slidenum">
              <a:rPr lang="es-CO" smtClean="0"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3481-10E9-4006-B2F3-01256F6B1A98}" type="datetimeFigureOut">
              <a:rPr lang="es-CO" smtClean="0"/>
              <a:t>10/7/15</a:t>
            </a:fld>
            <a:endParaRPr lang="es-CO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8CE9-A00C-45BC-BBC8-08657007BE60}" type="slidenum">
              <a:rPr lang="es-CO" smtClean="0"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3481-10E9-4006-B2F3-01256F6B1A98}" type="datetimeFigureOut">
              <a:rPr lang="es-CO" smtClean="0"/>
              <a:t>10/7/15</a:t>
            </a:fld>
            <a:endParaRPr lang="es-CO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8CE9-A00C-45BC-BBC8-08657007BE60}" type="slidenum">
              <a:rPr lang="es-CO" smtClean="0"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3481-10E9-4006-B2F3-01256F6B1A98}" type="datetimeFigureOut">
              <a:rPr lang="es-CO" smtClean="0"/>
              <a:t>10/7/15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8CE9-A00C-45BC-BBC8-08657007BE60}" type="slidenum">
              <a:rPr lang="es-CO" smtClean="0"/>
              <a:t>‹#›</a:t>
            </a:fld>
            <a:endParaRPr lang="es-CO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393481-10E9-4006-B2F3-01256F6B1A98}" type="datetimeFigureOut">
              <a:rPr lang="es-CO" smtClean="0"/>
              <a:t>10/7/15</a:t>
            </a:fld>
            <a:endParaRPr lang="es-CO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D48CE9-A00C-45BC-BBC8-08657007BE60}" type="slidenum">
              <a:rPr lang="es-CO" smtClean="0"/>
              <a:t>‹#›</a:t>
            </a:fld>
            <a:endParaRPr lang="es-CO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362200"/>
            <a:ext cx="8458200" cy="1222375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Cinco</a:t>
            </a:r>
            <a:r>
              <a:rPr lang="en-US" sz="6000" dirty="0" smtClean="0"/>
              <a:t> </a:t>
            </a:r>
            <a:r>
              <a:rPr lang="en-US" sz="6000" dirty="0" err="1" smtClean="0"/>
              <a:t>palabras</a:t>
            </a:r>
            <a:endParaRPr lang="es-CO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154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Estudiante</a:t>
            </a:r>
            <a:r>
              <a:rPr lang="en-US" dirty="0" smtClean="0"/>
              <a:t> A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sz="4800" dirty="0" smtClean="0"/>
              <a:t>porch</a:t>
            </a:r>
          </a:p>
          <a:p>
            <a:pPr>
              <a:buAutoNum type="arabicPeriod"/>
            </a:pPr>
            <a:r>
              <a:rPr lang="en-US" sz="4800" dirty="0" smtClean="0"/>
              <a:t>degree</a:t>
            </a:r>
          </a:p>
          <a:p>
            <a:pPr>
              <a:buAutoNum type="arabicPeriod"/>
            </a:pPr>
            <a:r>
              <a:rPr lang="en-US" sz="4800" dirty="0" smtClean="0"/>
              <a:t>iceberg</a:t>
            </a:r>
          </a:p>
          <a:p>
            <a:pPr>
              <a:buAutoNum type="arabicPeriod"/>
            </a:pPr>
            <a:r>
              <a:rPr lang="en-US" sz="4800" dirty="0" smtClean="0"/>
              <a:t>requirement</a:t>
            </a:r>
          </a:p>
          <a:p>
            <a:pPr>
              <a:buAutoNum type="arabicPeriod"/>
            </a:pPr>
            <a:r>
              <a:rPr lang="en-US" sz="4800" dirty="0" smtClean="0"/>
              <a:t>version</a:t>
            </a:r>
          </a:p>
          <a:p>
            <a:pPr>
              <a:buAutoNum type="arabicPeriod"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2436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Estudiante</a:t>
            </a:r>
            <a:r>
              <a:rPr lang="en-US" dirty="0"/>
              <a:t> </a:t>
            </a:r>
            <a:r>
              <a:rPr lang="en-US" dirty="0" smtClean="0"/>
              <a:t>B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800" dirty="0" smtClean="0"/>
              <a:t>village</a:t>
            </a:r>
          </a:p>
          <a:p>
            <a:pPr marL="514350" indent="-514350">
              <a:buAutoNum type="arabicPeriod"/>
            </a:pPr>
            <a:r>
              <a:rPr lang="en-US" sz="4800" dirty="0" smtClean="0"/>
              <a:t>chaperone</a:t>
            </a:r>
          </a:p>
          <a:p>
            <a:pPr marL="514350" indent="-514350">
              <a:buAutoNum type="arabicPeriod"/>
            </a:pPr>
            <a:r>
              <a:rPr lang="en-US" sz="4800" dirty="0" smtClean="0"/>
              <a:t>amputation</a:t>
            </a:r>
          </a:p>
          <a:p>
            <a:pPr marL="514350" indent="-514350">
              <a:buAutoNum type="arabicPeriod"/>
            </a:pPr>
            <a:r>
              <a:rPr lang="en-US" sz="4800" dirty="0" smtClean="0"/>
              <a:t>crowbar</a:t>
            </a:r>
          </a:p>
          <a:p>
            <a:pPr marL="514350" indent="-514350">
              <a:buAutoNum type="arabicPeriod"/>
            </a:pPr>
            <a:r>
              <a:rPr lang="en-US" sz="4800" dirty="0" smtClean="0"/>
              <a:t>cruise</a:t>
            </a:r>
            <a:endParaRPr lang="es-CO" sz="4800" dirty="0"/>
          </a:p>
        </p:txBody>
      </p:sp>
    </p:spTree>
    <p:extLst>
      <p:ext uri="{BB962C8B-B14F-4D97-AF65-F5344CB8AC3E}">
        <p14:creationId xmlns:p14="http://schemas.microsoft.com/office/powerpoint/2010/main" val="397535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Estudiante</a:t>
            </a:r>
            <a:r>
              <a:rPr lang="en-US" dirty="0"/>
              <a:t> A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4800" dirty="0" smtClean="0"/>
              <a:t>crown</a:t>
            </a:r>
          </a:p>
          <a:p>
            <a:pPr marL="514350" indent="-514350">
              <a:buAutoNum type="arabicPeriod"/>
            </a:pPr>
            <a:r>
              <a:rPr lang="en-US" sz="4800" dirty="0" smtClean="0"/>
              <a:t>habitual</a:t>
            </a:r>
          </a:p>
          <a:p>
            <a:pPr marL="514350" indent="-514350">
              <a:buAutoNum type="arabicPeriod"/>
            </a:pPr>
            <a:r>
              <a:rPr lang="en-US" sz="4800" dirty="0" smtClean="0"/>
              <a:t>hallucinate</a:t>
            </a:r>
          </a:p>
          <a:p>
            <a:pPr marL="514350" indent="-514350">
              <a:buAutoNum type="arabicPeriod"/>
            </a:pPr>
            <a:r>
              <a:rPr lang="en-US" sz="4800" dirty="0" smtClean="0"/>
              <a:t>looter</a:t>
            </a:r>
          </a:p>
          <a:p>
            <a:pPr marL="514350" indent="-514350">
              <a:buAutoNum type="arabicPeriod"/>
            </a:pPr>
            <a:r>
              <a:rPr lang="en-US" sz="4800" dirty="0" smtClean="0"/>
              <a:t>neglect</a:t>
            </a:r>
          </a:p>
          <a:p>
            <a:pPr marL="514350" indent="-514350">
              <a:buAutoNum type="arabicPeriod"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5089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Estudiante</a:t>
            </a:r>
            <a:r>
              <a:rPr lang="en-US" dirty="0"/>
              <a:t> </a:t>
            </a:r>
            <a:r>
              <a:rPr lang="en-US" dirty="0" smtClean="0"/>
              <a:t>B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800" dirty="0" smtClean="0"/>
              <a:t>negotiate</a:t>
            </a:r>
          </a:p>
          <a:p>
            <a:pPr marL="514350" indent="-514350">
              <a:buAutoNum type="arabicPeriod"/>
            </a:pPr>
            <a:r>
              <a:rPr lang="en-US" sz="4800" dirty="0" smtClean="0"/>
              <a:t>decathlon</a:t>
            </a:r>
          </a:p>
          <a:p>
            <a:pPr marL="514350" indent="-514350">
              <a:buAutoNum type="arabicPeriod"/>
            </a:pPr>
            <a:r>
              <a:rPr lang="en-US" sz="4800" dirty="0" smtClean="0"/>
              <a:t>decode</a:t>
            </a:r>
          </a:p>
          <a:p>
            <a:pPr marL="514350" indent="-514350">
              <a:buAutoNum type="arabicPeriod"/>
            </a:pPr>
            <a:r>
              <a:rPr lang="en-US" sz="4800" dirty="0" smtClean="0"/>
              <a:t>fortunate</a:t>
            </a:r>
          </a:p>
          <a:p>
            <a:pPr marL="514350" indent="-514350">
              <a:buAutoNum type="arabicPeriod"/>
            </a:pPr>
            <a:r>
              <a:rPr lang="en-US" sz="4800" dirty="0" smtClean="0"/>
              <a:t>lazybones</a:t>
            </a:r>
            <a:endParaRPr lang="es-CO" sz="4800" dirty="0"/>
          </a:p>
        </p:txBody>
      </p:sp>
    </p:spTree>
    <p:extLst>
      <p:ext uri="{BB962C8B-B14F-4D97-AF65-F5344CB8AC3E}">
        <p14:creationId xmlns:p14="http://schemas.microsoft.com/office/powerpoint/2010/main" val="281974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Estudiante</a:t>
            </a:r>
            <a:r>
              <a:rPr lang="en-US" dirty="0"/>
              <a:t> A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4800" dirty="0" smtClean="0"/>
              <a:t>messenger</a:t>
            </a:r>
          </a:p>
          <a:p>
            <a:pPr marL="514350" indent="-514350">
              <a:buAutoNum type="arabicPeriod"/>
            </a:pPr>
            <a:r>
              <a:rPr lang="en-US" sz="4800" dirty="0" smtClean="0"/>
              <a:t>microphone</a:t>
            </a:r>
          </a:p>
          <a:p>
            <a:pPr marL="514350" indent="-514350">
              <a:buAutoNum type="arabicPeriod"/>
            </a:pPr>
            <a:r>
              <a:rPr lang="en-US" sz="4800" dirty="0" smtClean="0"/>
              <a:t>sarcasm</a:t>
            </a:r>
          </a:p>
          <a:p>
            <a:pPr marL="514350" indent="-514350">
              <a:buAutoNum type="arabicPeriod"/>
            </a:pPr>
            <a:r>
              <a:rPr lang="en-US" sz="4800" dirty="0" smtClean="0"/>
              <a:t>sidetrack</a:t>
            </a:r>
          </a:p>
          <a:p>
            <a:pPr marL="514350" indent="-514350">
              <a:buAutoNum type="arabicPeriod"/>
            </a:pPr>
            <a:r>
              <a:rPr lang="en-US" sz="4800" dirty="0" smtClean="0"/>
              <a:t>tripod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0236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Estudiante</a:t>
            </a:r>
            <a:r>
              <a:rPr lang="en-US" dirty="0"/>
              <a:t> </a:t>
            </a:r>
            <a:r>
              <a:rPr lang="en-US" dirty="0" smtClean="0"/>
              <a:t>b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800" dirty="0" smtClean="0"/>
              <a:t>tricycle</a:t>
            </a:r>
          </a:p>
          <a:p>
            <a:pPr marL="514350" indent="-514350">
              <a:buAutoNum type="arabicPeriod"/>
            </a:pPr>
            <a:r>
              <a:rPr lang="en-US" sz="4800" dirty="0" smtClean="0"/>
              <a:t>laundry</a:t>
            </a:r>
          </a:p>
          <a:p>
            <a:pPr marL="514350" indent="-514350">
              <a:buAutoNum type="arabicPeriod"/>
            </a:pPr>
            <a:r>
              <a:rPr lang="en-US" sz="4800" dirty="0" smtClean="0"/>
              <a:t>clumsy</a:t>
            </a:r>
          </a:p>
          <a:p>
            <a:pPr marL="514350" indent="-514350">
              <a:buAutoNum type="arabicPeriod"/>
            </a:pPr>
            <a:r>
              <a:rPr lang="en-US" sz="4800" dirty="0" smtClean="0"/>
              <a:t>breathalyzer</a:t>
            </a:r>
          </a:p>
          <a:p>
            <a:pPr marL="514350" indent="-514350">
              <a:buAutoNum type="arabicPeriod"/>
            </a:pPr>
            <a:r>
              <a:rPr lang="en-US" sz="4800" dirty="0" smtClean="0"/>
              <a:t>ambitious</a:t>
            </a:r>
            <a:endParaRPr lang="es-CO" sz="4800" dirty="0"/>
          </a:p>
        </p:txBody>
      </p:sp>
    </p:spTree>
    <p:extLst>
      <p:ext uri="{BB962C8B-B14F-4D97-AF65-F5344CB8AC3E}">
        <p14:creationId xmlns:p14="http://schemas.microsoft.com/office/powerpoint/2010/main" val="659930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</TotalTime>
  <Words>44</Words>
  <Application>Microsoft Macintosh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Cinco palabras</vt:lpstr>
      <vt:lpstr>Estudiante A</vt:lpstr>
      <vt:lpstr>Estudiante B</vt:lpstr>
      <vt:lpstr>Estudiante A</vt:lpstr>
      <vt:lpstr>Estudiante B</vt:lpstr>
      <vt:lpstr>Estudiante A</vt:lpstr>
      <vt:lpstr>Estudiante b</vt:lpstr>
    </vt:vector>
  </TitlesOfParts>
  <Company>Hudson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Cinco palabras</dc:title>
  <dc:creator>Pero, Martha</dc:creator>
  <cp:lastModifiedBy>Martha Pero</cp:lastModifiedBy>
  <cp:revision>1</cp:revision>
  <dcterms:created xsi:type="dcterms:W3CDTF">2012-08-17T16:05:33Z</dcterms:created>
  <dcterms:modified xsi:type="dcterms:W3CDTF">2015-10-07T14:20:01Z</dcterms:modified>
</cp:coreProperties>
</file>